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945688"/>
  <p:defaultTextStyle>
    <a:defPPr>
      <a:defRPr lang="en-US"/>
    </a:defPPr>
    <a:lvl1pPr marL="0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457117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23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5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4" indent="0" algn="ctr">
              <a:buNone/>
              <a:defRPr sz="1500"/>
            </a:lvl2pPr>
            <a:lvl3pPr marL="685787" indent="0" algn="ctr">
              <a:buNone/>
              <a:defRPr sz="1350"/>
            </a:lvl3pPr>
            <a:lvl4pPr marL="1028681" indent="0" algn="ctr">
              <a:buNone/>
              <a:defRPr sz="1200"/>
            </a:lvl4pPr>
            <a:lvl5pPr marL="1371575" indent="0" algn="ctr">
              <a:buNone/>
              <a:defRPr sz="1200"/>
            </a:lvl5pPr>
            <a:lvl6pPr marL="1714468" indent="0" algn="ctr">
              <a:buNone/>
              <a:defRPr sz="1200"/>
            </a:lvl6pPr>
            <a:lvl7pPr marL="2057362" indent="0" algn="ctr">
              <a:buNone/>
              <a:defRPr sz="1200"/>
            </a:lvl7pPr>
            <a:lvl8pPr marL="2400256" indent="0" algn="ctr">
              <a:buNone/>
              <a:defRPr sz="1200"/>
            </a:lvl8pPr>
            <a:lvl9pPr marL="274315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FAF3-936E-494C-A0C0-80A3C5511EAE}" type="datetimeFigureOut">
              <a:rPr lang="el-GR" smtClean="0"/>
              <a:t>21/12/2024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F543-499E-4BCD-8B0D-AD8A8BC242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051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FAF3-936E-494C-A0C0-80A3C5511EAE}" type="datetimeFigureOut">
              <a:rPr lang="el-GR" smtClean="0"/>
              <a:t>21/12/2024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F543-499E-4BCD-8B0D-AD8A8BC242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961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7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6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5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5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FAF3-936E-494C-A0C0-80A3C5511EAE}" type="datetimeFigureOut">
              <a:rPr lang="el-GR" smtClean="0"/>
              <a:t>21/12/2024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F543-499E-4BCD-8B0D-AD8A8BC242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249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FAF3-936E-494C-A0C0-80A3C5511EAE}" type="datetimeFigureOut">
              <a:rPr lang="el-GR" smtClean="0"/>
              <a:t>21/12/2024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F543-499E-4BCD-8B0D-AD8A8BC242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224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4" indent="0">
              <a:buNone/>
              <a:defRPr sz="1500" b="1"/>
            </a:lvl2pPr>
            <a:lvl3pPr marL="685787" indent="0">
              <a:buNone/>
              <a:defRPr sz="1350" b="1"/>
            </a:lvl3pPr>
            <a:lvl4pPr marL="1028681" indent="0">
              <a:buNone/>
              <a:defRPr sz="1200" b="1"/>
            </a:lvl4pPr>
            <a:lvl5pPr marL="1371575" indent="0">
              <a:buNone/>
              <a:defRPr sz="1200" b="1"/>
            </a:lvl5pPr>
            <a:lvl6pPr marL="1714468" indent="0">
              <a:buNone/>
              <a:defRPr sz="1200" b="1"/>
            </a:lvl6pPr>
            <a:lvl7pPr marL="2057362" indent="0">
              <a:buNone/>
              <a:defRPr sz="1200" b="1"/>
            </a:lvl7pPr>
            <a:lvl8pPr marL="2400256" indent="0">
              <a:buNone/>
              <a:defRPr sz="1200" b="1"/>
            </a:lvl8pPr>
            <a:lvl9pPr marL="2743150" indent="0">
              <a:buNone/>
              <a:defRPr sz="12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2"/>
            <a:ext cx="2901255" cy="5322183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4" indent="0">
              <a:buNone/>
              <a:defRPr sz="1500" b="1"/>
            </a:lvl2pPr>
            <a:lvl3pPr marL="685787" indent="0">
              <a:buNone/>
              <a:defRPr sz="1350" b="1"/>
            </a:lvl3pPr>
            <a:lvl4pPr marL="1028681" indent="0">
              <a:buNone/>
              <a:defRPr sz="1200" b="1"/>
            </a:lvl4pPr>
            <a:lvl5pPr marL="1371575" indent="0">
              <a:buNone/>
              <a:defRPr sz="1200" b="1"/>
            </a:lvl5pPr>
            <a:lvl6pPr marL="1714468" indent="0">
              <a:buNone/>
              <a:defRPr sz="1200" b="1"/>
            </a:lvl6pPr>
            <a:lvl7pPr marL="2057362" indent="0">
              <a:buNone/>
              <a:defRPr sz="1200" b="1"/>
            </a:lvl7pPr>
            <a:lvl8pPr marL="2400256" indent="0">
              <a:buNone/>
              <a:defRPr sz="1200" b="1"/>
            </a:lvl8pPr>
            <a:lvl9pPr marL="2743150" indent="0">
              <a:buNone/>
              <a:defRPr sz="12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2"/>
            <a:ext cx="2915543" cy="5322183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FAF3-936E-494C-A0C0-80A3C5511EAE}" type="datetimeFigureOut">
              <a:rPr lang="el-GR" smtClean="0"/>
              <a:t>21/12/2024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F543-499E-4BCD-8B0D-AD8A8BC242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5263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FAF3-936E-494C-A0C0-80A3C5511EAE}" type="datetimeFigureOut">
              <a:rPr lang="el-GR" smtClean="0"/>
              <a:t>21/12/2024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F543-499E-4BCD-8B0D-AD8A8BC242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2289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FAF3-936E-494C-A0C0-80A3C5511EAE}" type="datetimeFigureOut">
              <a:rPr lang="el-GR" smtClean="0"/>
              <a:t>21/12/2024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F543-499E-4BCD-8B0D-AD8A8BC242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0167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1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94" indent="0">
              <a:buNone/>
              <a:defRPr sz="1050"/>
            </a:lvl2pPr>
            <a:lvl3pPr marL="685787" indent="0">
              <a:buNone/>
              <a:defRPr sz="900"/>
            </a:lvl3pPr>
            <a:lvl4pPr marL="1028681" indent="0">
              <a:buNone/>
              <a:defRPr sz="750"/>
            </a:lvl4pPr>
            <a:lvl5pPr marL="1371575" indent="0">
              <a:buNone/>
              <a:defRPr sz="750"/>
            </a:lvl5pPr>
            <a:lvl6pPr marL="1714468" indent="0">
              <a:buNone/>
              <a:defRPr sz="750"/>
            </a:lvl6pPr>
            <a:lvl7pPr marL="2057362" indent="0">
              <a:buNone/>
              <a:defRPr sz="750"/>
            </a:lvl7pPr>
            <a:lvl8pPr marL="2400256" indent="0">
              <a:buNone/>
              <a:defRPr sz="750"/>
            </a:lvl8pPr>
            <a:lvl9pPr marL="2743150" indent="0">
              <a:buNone/>
              <a:defRPr sz="75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FAF3-936E-494C-A0C0-80A3C5511EAE}" type="datetimeFigureOut">
              <a:rPr lang="el-GR" smtClean="0"/>
              <a:t>21/12/2024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F543-499E-4BCD-8B0D-AD8A8BC242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5970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4" indent="0">
              <a:buNone/>
              <a:defRPr sz="2100"/>
            </a:lvl2pPr>
            <a:lvl3pPr marL="685787" indent="0">
              <a:buNone/>
              <a:defRPr sz="1800"/>
            </a:lvl3pPr>
            <a:lvl4pPr marL="1028681" indent="0">
              <a:buNone/>
              <a:defRPr sz="1500"/>
            </a:lvl4pPr>
            <a:lvl5pPr marL="1371575" indent="0">
              <a:buNone/>
              <a:defRPr sz="1500"/>
            </a:lvl5pPr>
            <a:lvl6pPr marL="1714468" indent="0">
              <a:buNone/>
              <a:defRPr sz="1500"/>
            </a:lvl6pPr>
            <a:lvl7pPr marL="2057362" indent="0">
              <a:buNone/>
              <a:defRPr sz="1500"/>
            </a:lvl7pPr>
            <a:lvl8pPr marL="2400256" indent="0">
              <a:buNone/>
              <a:defRPr sz="1500"/>
            </a:lvl8pPr>
            <a:lvl9pPr marL="2743150" indent="0">
              <a:buNone/>
              <a:defRPr sz="15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1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94" indent="0">
              <a:buNone/>
              <a:defRPr sz="1050"/>
            </a:lvl2pPr>
            <a:lvl3pPr marL="685787" indent="0">
              <a:buNone/>
              <a:defRPr sz="900"/>
            </a:lvl3pPr>
            <a:lvl4pPr marL="1028681" indent="0">
              <a:buNone/>
              <a:defRPr sz="750"/>
            </a:lvl4pPr>
            <a:lvl5pPr marL="1371575" indent="0">
              <a:buNone/>
              <a:defRPr sz="750"/>
            </a:lvl5pPr>
            <a:lvl6pPr marL="1714468" indent="0">
              <a:buNone/>
              <a:defRPr sz="750"/>
            </a:lvl6pPr>
            <a:lvl7pPr marL="2057362" indent="0">
              <a:buNone/>
              <a:defRPr sz="750"/>
            </a:lvl7pPr>
            <a:lvl8pPr marL="2400256" indent="0">
              <a:buNone/>
              <a:defRPr sz="750"/>
            </a:lvl8pPr>
            <a:lvl9pPr marL="2743150" indent="0">
              <a:buNone/>
              <a:defRPr sz="75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FAF3-936E-494C-A0C0-80A3C5511EAE}" type="datetimeFigureOut">
              <a:rPr lang="el-GR" smtClean="0"/>
              <a:t>21/12/2024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F543-499E-4BCD-8B0D-AD8A8BC242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923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FAF3-936E-494C-A0C0-80A3C5511EAE}" type="datetimeFigureOut">
              <a:rPr lang="el-GR" smtClean="0"/>
              <a:t>21/12/2024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F543-499E-4BCD-8B0D-AD8A8BC242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99528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4"/>
            <a:ext cx="1478756" cy="8394877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4"/>
            <a:ext cx="4350544" cy="8394877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FAF3-936E-494C-A0C0-80A3C5511EAE}" type="datetimeFigureOut">
              <a:rPr lang="el-GR" smtClean="0"/>
              <a:t>21/12/2024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F543-499E-4BCD-8B0D-AD8A8BC242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0908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AFAF3-936E-494C-A0C0-80A3C5511EAE}" type="datetimeFigureOut">
              <a:rPr lang="el-GR" smtClean="0"/>
              <a:t>21/12/2024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1F543-499E-4BCD-8B0D-AD8A8BC2420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601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87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7" indent="-171447" algn="l" defTabSz="68578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41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34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8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22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15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09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03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97" indent="-171447" algn="l" defTabSz="68578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4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7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81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75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68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62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56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50" algn="l" defTabSz="68578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Μπορεί να είναι εικόνα 4 άτομα και κείμενο που λέει &quot;CAN MusicHall Κηφι ส.2-12241 CANCAN-MusicHall CANCAN- CAN รอย์&amp; .Πάλλη 2241 Αθήνα RSV: 210 5620 1- RSI:210562011-2105620112 -2 210 2105 5620 5620 12 Μάκησ ΧΡΙΣΤΟΔΟΥΛΟΠΟΥΛΟΣ Tiarrns Γρά Ηaρίνο ΚΑΨΑΛΗΣ BEPPA ΜΑΚΗΣ ΤΣΙΚΟΣ&quot;">
            <a:extLst>
              <a:ext uri="{FF2B5EF4-FFF2-40B4-BE49-F238E27FC236}">
                <a16:creationId xmlns:a16="http://schemas.microsoft.com/office/drawing/2014/main" id="{6F1252BF-369B-49B5-B082-44D1B3CA5C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45"/>
          <a:stretch/>
        </p:blipFill>
        <p:spPr bwMode="auto">
          <a:xfrm>
            <a:off x="-21342" y="0"/>
            <a:ext cx="6899053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n Can - Μπουζούκια Πέτρου Ράλλη - Τιμές ☎️ 2024">
            <a:extLst>
              <a:ext uri="{FF2B5EF4-FFF2-40B4-BE49-F238E27FC236}">
                <a16:creationId xmlns:a16="http://schemas.microsoft.com/office/drawing/2014/main" id="{36E28E37-0582-4828-8B75-5E902ADB2E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8" r="27705"/>
          <a:stretch/>
        </p:blipFill>
        <p:spPr bwMode="auto">
          <a:xfrm>
            <a:off x="167641" y="530948"/>
            <a:ext cx="3122342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N – CAN ..ΕΡΧΕΤΑΙ ΜΕ ΣΧΗΜΑ ΖΗΜΙΑ !!! – Djkostis Radio Portal">
            <a:extLst>
              <a:ext uri="{FF2B5EF4-FFF2-40B4-BE49-F238E27FC236}">
                <a16:creationId xmlns:a16="http://schemas.microsoft.com/office/drawing/2014/main" id="{3746A05A-8BBC-4636-BD16-664E96817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" b="100000" l="0" r="99742">
                        <a14:foregroundMark x1="32370" y1="89307" x2="33247" y2="95215"/>
                        <a14:foregroundMark x1="33970" y1="92773" x2="33970" y2="95361"/>
                        <a14:foregroundMark x1="43211" y1="91553" x2="42488" y2="99854"/>
                        <a14:foregroundMark x1="64171" y1="95215" x2="64017" y2="97607"/>
                        <a14:foregroundMark x1="72380" y1="82715" x2="71657" y2="88770"/>
                        <a14:foregroundMark x1="79298" y1="78564" x2="79814" y2="83936"/>
                        <a14:backgroundMark x1="3562" y1="89502" x2="22561" y2="84277"/>
                        <a14:backgroundMark x1="36087" y1="89990" x2="39649" y2="96240"/>
                        <a14:backgroundMark x1="41249" y1="90869" x2="38049" y2="96240"/>
                        <a14:backgroundMark x1="52246" y1="92578" x2="49974" y2="98145"/>
                        <a14:backgroundMark x1="57408" y1="91748" x2="61332" y2="98682"/>
                        <a14:backgroundMark x1="49045" y1="93652" x2="60248" y2="93457"/>
                        <a14:backgroundMark x1="46928" y1="92578" x2="53691" y2="94678"/>
                        <a14:backgroundMark x1="24368" y1="81348" x2="22406" y2="99707"/>
                        <a14:backgroundMark x1="68456" y1="93115" x2="98296" y2="96045"/>
                        <a14:backgroundMark x1="75013" y1="77686" x2="74290" y2="880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7" y="2188359"/>
            <a:ext cx="6858000" cy="70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3E95D50C-6984-44A2-8BA6-41DF44DBAD76}"/>
              </a:ext>
            </a:extLst>
          </p:cNvPr>
          <p:cNvSpPr/>
          <p:nvPr/>
        </p:nvSpPr>
        <p:spPr>
          <a:xfrm>
            <a:off x="-14736" y="6425757"/>
            <a:ext cx="6899052" cy="2828544"/>
          </a:xfrm>
          <a:prstGeom prst="rect">
            <a:avLst/>
          </a:prstGeom>
          <a:solidFill>
            <a:schemeClr val="bg1">
              <a:lumMod val="8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 sz="2405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D3C02C-BB50-4A0D-A253-B201CE2F6704}"/>
              </a:ext>
            </a:extLst>
          </p:cNvPr>
          <p:cNvSpPr txBox="1"/>
          <p:nvPr/>
        </p:nvSpPr>
        <p:spPr>
          <a:xfrm>
            <a:off x="-55839" y="6405953"/>
            <a:ext cx="6933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dirty="0">
                <a:solidFill>
                  <a:schemeClr val="bg1"/>
                </a:solidFill>
                <a:latin typeface="Arial Narrow" panose="020B0606020202030204" pitchFamily="34" charset="0"/>
              </a:rPr>
              <a:t>Σάββατο </a:t>
            </a:r>
            <a:r>
              <a:rPr lang="el-GR" sz="4800" b="1" dirty="0">
                <a:solidFill>
                  <a:srgbClr val="92236D"/>
                </a:solidFill>
                <a:latin typeface="Arial Narrow" panose="020B0606020202030204" pitchFamily="34" charset="0"/>
              </a:rPr>
              <a:t>8</a:t>
            </a:r>
            <a:r>
              <a:rPr lang="el-GR" sz="4000" dirty="0">
                <a:solidFill>
                  <a:schemeClr val="bg1"/>
                </a:solidFill>
                <a:latin typeface="Arial Narrow" panose="020B0606020202030204" pitchFamily="34" charset="0"/>
              </a:rPr>
              <a:t> Φεβρουαρίου</a:t>
            </a: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529806C0-2A94-418C-A045-8A87186C08E3}"/>
              </a:ext>
            </a:extLst>
          </p:cNvPr>
          <p:cNvSpPr/>
          <p:nvPr/>
        </p:nvSpPr>
        <p:spPr>
          <a:xfrm>
            <a:off x="438912" y="414529"/>
            <a:ext cx="5974080" cy="907694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 sz="2405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94842A-9D98-432F-825E-3040AB1C472F}"/>
              </a:ext>
            </a:extLst>
          </p:cNvPr>
          <p:cNvSpPr txBox="1"/>
          <p:nvPr/>
        </p:nvSpPr>
        <p:spPr>
          <a:xfrm>
            <a:off x="21337" y="9434299"/>
            <a:ext cx="6809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Corbel" panose="020B0503020204020204" pitchFamily="34" charset="0"/>
              </a:rPr>
              <a:t>WWW</a:t>
            </a:r>
            <a:r>
              <a:rPr lang="en-US" sz="1800">
                <a:solidFill>
                  <a:schemeClr val="bg1"/>
                </a:solidFill>
                <a:latin typeface="Corbel" panose="020B0503020204020204" pitchFamily="34" charset="0"/>
              </a:rPr>
              <a:t>.ADRAHTASTOURS.GR</a:t>
            </a:r>
            <a:endParaRPr lang="el-GR" sz="18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5407CE-8616-4605-9A6C-03133567575D}"/>
              </a:ext>
            </a:extLst>
          </p:cNvPr>
          <p:cNvSpPr txBox="1"/>
          <p:nvPr/>
        </p:nvSpPr>
        <p:spPr>
          <a:xfrm>
            <a:off x="-41053" y="7290426"/>
            <a:ext cx="68990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6000" dirty="0">
                <a:solidFill>
                  <a:schemeClr val="bg1"/>
                </a:solidFill>
                <a:latin typeface="Corbel" panose="020B0503020204020204" pitchFamily="34" charset="0"/>
              </a:rPr>
              <a:t>Νυχτερινή</a:t>
            </a:r>
          </a:p>
          <a:p>
            <a:pPr algn="ctr"/>
            <a:r>
              <a:rPr lang="el-GR" sz="6000" dirty="0">
                <a:solidFill>
                  <a:schemeClr val="bg1"/>
                </a:solidFill>
                <a:latin typeface="Corbel" panose="020B0503020204020204" pitchFamily="34" charset="0"/>
              </a:rPr>
              <a:t>Αθήνα</a:t>
            </a:r>
          </a:p>
        </p:txBody>
      </p:sp>
      <p:cxnSp>
        <p:nvCxnSpPr>
          <p:cNvPr id="10" name="Ευθεία γραμμή σύνδεσης 9">
            <a:extLst>
              <a:ext uri="{FF2B5EF4-FFF2-40B4-BE49-F238E27FC236}">
                <a16:creationId xmlns:a16="http://schemas.microsoft.com/office/drawing/2014/main" id="{2BA72F17-779E-428E-85C9-235190758D70}"/>
              </a:ext>
            </a:extLst>
          </p:cNvPr>
          <p:cNvCxnSpPr>
            <a:cxnSpLocks/>
          </p:cNvCxnSpPr>
          <p:nvPr/>
        </p:nvCxnSpPr>
        <p:spPr>
          <a:xfrm>
            <a:off x="2292097" y="7290426"/>
            <a:ext cx="23164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15028AA-F16D-4CC2-834E-6C810E09AACF}"/>
              </a:ext>
            </a:extLst>
          </p:cNvPr>
          <p:cNvSpPr txBox="1"/>
          <p:nvPr/>
        </p:nvSpPr>
        <p:spPr>
          <a:xfrm>
            <a:off x="438913" y="2657142"/>
            <a:ext cx="2198724" cy="258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i="1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Μάκης</a:t>
            </a:r>
          </a:p>
          <a:p>
            <a:pPr algn="ctr"/>
            <a:r>
              <a:rPr lang="el-GR" dirty="0">
                <a:solidFill>
                  <a:schemeClr val="bg1">
                    <a:lumMod val="95000"/>
                  </a:schemeClr>
                </a:solidFill>
                <a:latin typeface="Bahnschrift SemiLight SemiConde" panose="020B0502040204020203" pitchFamily="34" charset="0"/>
                <a:ea typeface="Microsoft YaHei" panose="020B0503020204020204" pitchFamily="34" charset="-122"/>
              </a:rPr>
              <a:t>ΧΡΙΣΤΟΔΟΥΛΟΠΟΥΛΟΣ</a:t>
            </a:r>
          </a:p>
          <a:p>
            <a:pPr algn="ctr"/>
            <a:endParaRPr lang="el-GR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l-GR" sz="2400" i="1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Γιάννης</a:t>
            </a:r>
            <a:r>
              <a:rPr lang="el-GR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algn="ctr"/>
            <a:r>
              <a:rPr lang="el-GR" dirty="0">
                <a:solidFill>
                  <a:schemeClr val="bg1">
                    <a:lumMod val="95000"/>
                  </a:schemeClr>
                </a:solidFill>
                <a:latin typeface="Bahnschrift SemiLight SemiConde" panose="020B0502040204020203" pitchFamily="34" charset="0"/>
              </a:rPr>
              <a:t>ΚΑΨΑΛΗΣ</a:t>
            </a:r>
          </a:p>
          <a:p>
            <a:pPr algn="ctr"/>
            <a:endParaRPr lang="el-GR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l-GR" sz="2400" i="1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Χαρά</a:t>
            </a:r>
          </a:p>
          <a:p>
            <a:pPr algn="ctr"/>
            <a:r>
              <a:rPr lang="el-GR" dirty="0">
                <a:solidFill>
                  <a:schemeClr val="bg1">
                    <a:lumMod val="95000"/>
                  </a:schemeClr>
                </a:solidFill>
                <a:latin typeface="Bahnschrift SemiLight SemiConde" panose="020B0502040204020203" pitchFamily="34" charset="0"/>
              </a:rPr>
              <a:t>ΒΕΡΡΑ</a:t>
            </a:r>
          </a:p>
        </p:txBody>
      </p:sp>
    </p:spTree>
    <p:extLst>
      <p:ext uri="{BB962C8B-B14F-4D97-AF65-F5344CB8AC3E}">
        <p14:creationId xmlns:p14="http://schemas.microsoft.com/office/powerpoint/2010/main" val="12403789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</TotalTime>
  <Words>16</Words>
  <Application>Microsoft Office PowerPoint</Application>
  <PresentationFormat>Χαρτί Α4 (210x297 χιλ.)</PresentationFormat>
  <Paragraphs>12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10" baseType="lpstr">
      <vt:lpstr>Microsoft YaHei</vt:lpstr>
      <vt:lpstr>Arial</vt:lpstr>
      <vt:lpstr>Arial Narrow</vt:lpstr>
      <vt:lpstr>Bahnschrift SemiLight SemiConde</vt:lpstr>
      <vt:lpstr>Calibri</vt:lpstr>
      <vt:lpstr>Calibri Light</vt:lpstr>
      <vt:lpstr>Corbel</vt:lpstr>
      <vt:lpstr>Gabriola</vt:lpstr>
      <vt:lpstr>Θέμα του Office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USER</cp:lastModifiedBy>
  <cp:revision>16</cp:revision>
  <dcterms:created xsi:type="dcterms:W3CDTF">2024-10-16T07:09:39Z</dcterms:created>
  <dcterms:modified xsi:type="dcterms:W3CDTF">2024-12-21T08:59:03Z</dcterms:modified>
</cp:coreProperties>
</file>